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57" r:id="rId3"/>
    <p:sldId id="258" r:id="rId4"/>
    <p:sldId id="264" r:id="rId5"/>
    <p:sldId id="259" r:id="rId6"/>
    <p:sldId id="260" r:id="rId7"/>
    <p:sldId id="262" r:id="rId8"/>
    <p:sldId id="271" r:id="rId9"/>
    <p:sldId id="270" r:id="rId10"/>
    <p:sldId id="272" r:id="rId11"/>
    <p:sldId id="265"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9"/>
    <p:restoredTop sz="96327"/>
  </p:normalViewPr>
  <p:slideViewPr>
    <p:cSldViewPr snapToGrid="0">
      <p:cViewPr varScale="1">
        <p:scale>
          <a:sx n="164" d="100"/>
          <a:sy n="16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EB86-2B9B-C840-8E1E-EBE7671589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0A35C9-A8C2-444A-BB2E-8D242A81E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45BB06-F72E-774A-8853-AD3C6C6B3BF7}"/>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59CF7EF8-0209-7945-A5C6-4037A664A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39AF2-B354-4748-879E-5B2091DD4944}"/>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210615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4468-BCCC-E84D-BCCF-7E839EB30B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471C2-3FB0-A84B-9A26-5F28BE709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7D1CF-3EB2-A741-A8E9-41F2A2230C75}"/>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02A61062-E09C-4E4E-B32D-87B33F110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EBBC1-5C3B-0941-A7F6-C04AFB9B4DF4}"/>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8231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6EAE6-C1EF-0649-9104-CF11A1E145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919ECB-E8BD-664E-8E13-E7ED919C08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72478-3AAD-024C-AE83-470005FBB15A}"/>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8A414B9D-3A68-2F4F-AC40-27E2148D4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0F835-947A-A84A-A078-3D879AC8E722}"/>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157618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79AF-1B57-174E-8A68-7F23B2780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4F9F4-295E-FC4D-B289-C459C8AB1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B9A0-5276-254E-BFD1-DE7D6BE2569F}"/>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D591944D-7210-894D-A78C-64398DCCA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074AD-4D6B-7E4F-BF4D-403E14F1D76D}"/>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336422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C11F-95AD-4849-A9CB-7D98BA9D4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70C25-6761-3D45-9BD7-B4D7D359A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0E11A-FA1A-7948-937F-8A048DFBD181}"/>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C4C24012-1B38-C84E-844E-58099022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28FD7-95A6-DB40-A14B-516F6D87796C}"/>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133266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F8F3-0CEC-4A4B-9394-D0C0373C9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534EF-71C1-AB49-846E-0DE58DB0E6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AC2CE-FFE9-EB4C-BA97-A62F763D0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D638A-DB18-C64D-93E0-6246B57BC682}"/>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6" name="Footer Placeholder 5">
            <a:extLst>
              <a:ext uri="{FF2B5EF4-FFF2-40B4-BE49-F238E27FC236}">
                <a16:creationId xmlns:a16="http://schemas.microsoft.com/office/drawing/2014/main" id="{2A31C46D-9831-E146-B4FF-796139015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6F3D6-7442-CE42-AB37-9173EF056360}"/>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8449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F9EA-EB39-1746-A9C0-2760C5865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E2BF3-27FF-DC49-AC40-18D1B5FBE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FAFD5-BACF-9A44-980C-741F4DA26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8C769B-1955-864B-8D93-4095125E28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230C2C-4226-2248-9549-9F63CF5A6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77CBB-7FD9-6C4D-88C4-1128FFD07FA3}"/>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8" name="Footer Placeholder 7">
            <a:extLst>
              <a:ext uri="{FF2B5EF4-FFF2-40B4-BE49-F238E27FC236}">
                <a16:creationId xmlns:a16="http://schemas.microsoft.com/office/drawing/2014/main" id="{2719BCFC-BE88-5343-96F9-6FC02F812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EC645B-7E91-5C4A-950C-3098297CD91A}"/>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144965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574C-73C5-6E4E-AF5A-6A7EB638B2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458A31-F117-EA4C-950C-B0C25403E233}"/>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4" name="Footer Placeholder 3">
            <a:extLst>
              <a:ext uri="{FF2B5EF4-FFF2-40B4-BE49-F238E27FC236}">
                <a16:creationId xmlns:a16="http://schemas.microsoft.com/office/drawing/2014/main" id="{F3C23D50-1840-3240-B6DD-57E3EF26C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04CBA2-97E6-764E-B1F6-C5604D967145}"/>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275529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A3895-6E79-FA4F-BF87-E3390A03E051}"/>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3" name="Footer Placeholder 2">
            <a:extLst>
              <a:ext uri="{FF2B5EF4-FFF2-40B4-BE49-F238E27FC236}">
                <a16:creationId xmlns:a16="http://schemas.microsoft.com/office/drawing/2014/main" id="{BB0C32F7-AE03-F641-BFC7-567A2F5C3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57271-9451-6F40-BF33-0DD0AFAFB93C}"/>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192106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41EC-7A15-404C-AA31-E9BC3A27D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08974-D12B-A045-9ECD-411552607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F8E219-7491-AA46-B72D-27B2A3F1B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FA48A-AB17-134E-8A29-743A2473EA1E}"/>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6" name="Footer Placeholder 5">
            <a:extLst>
              <a:ext uri="{FF2B5EF4-FFF2-40B4-BE49-F238E27FC236}">
                <a16:creationId xmlns:a16="http://schemas.microsoft.com/office/drawing/2014/main" id="{A09AC8A1-49AB-1946-8290-074D9BBC9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9501B-A190-D446-9FFA-31D48D90A7C9}"/>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168502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1558-FD74-EC4F-88C0-AD3E891B1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99E94-7F9B-5F4B-98EF-5BDF9E3C2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5F88-7ACC-B942-A154-7D6BB3C06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144E0-6358-1F41-A246-3BA4843CAC9C}"/>
              </a:ext>
            </a:extLst>
          </p:cNvPr>
          <p:cNvSpPr>
            <a:spLocks noGrp="1"/>
          </p:cNvSpPr>
          <p:nvPr>
            <p:ph type="dt" sz="half" idx="10"/>
          </p:nvPr>
        </p:nvSpPr>
        <p:spPr/>
        <p:txBody>
          <a:bodyPr/>
          <a:lstStyle/>
          <a:p>
            <a:fld id="{37770995-899B-8442-88D4-5E5C92921160}" type="datetimeFigureOut">
              <a:rPr lang="en-US" smtClean="0"/>
              <a:t>8/14/24</a:t>
            </a:fld>
            <a:endParaRPr lang="en-US"/>
          </a:p>
        </p:txBody>
      </p:sp>
      <p:sp>
        <p:nvSpPr>
          <p:cNvPr id="6" name="Footer Placeholder 5">
            <a:extLst>
              <a:ext uri="{FF2B5EF4-FFF2-40B4-BE49-F238E27FC236}">
                <a16:creationId xmlns:a16="http://schemas.microsoft.com/office/drawing/2014/main" id="{2386623D-F92A-9941-B03D-3A492AC27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92123-D3B9-2F4E-88A0-F129EB5097C6}"/>
              </a:ext>
            </a:extLst>
          </p:cNvPr>
          <p:cNvSpPr>
            <a:spLocks noGrp="1"/>
          </p:cNvSpPr>
          <p:nvPr>
            <p:ph type="sldNum" sz="quarter" idx="12"/>
          </p:nvPr>
        </p:nvSpPr>
        <p:spPr/>
        <p:txBody>
          <a:bodyPr/>
          <a:lstStyle/>
          <a:p>
            <a:fld id="{6E45B60C-4349-D348-A773-72ECB17C3239}" type="slidenum">
              <a:rPr lang="en-US" smtClean="0"/>
              <a:t>‹#›</a:t>
            </a:fld>
            <a:endParaRPr lang="en-US"/>
          </a:p>
        </p:txBody>
      </p:sp>
    </p:spTree>
    <p:extLst>
      <p:ext uri="{BB962C8B-B14F-4D97-AF65-F5344CB8AC3E}">
        <p14:creationId xmlns:p14="http://schemas.microsoft.com/office/powerpoint/2010/main" val="36195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1CCE74-3DFC-8241-B997-20E78B0C6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AB96D-71C4-0240-9C1B-7DCAF22CD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0B276-C830-4244-AB4E-C55E47809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70995-899B-8442-88D4-5E5C92921160}" type="datetimeFigureOut">
              <a:rPr lang="en-US" smtClean="0"/>
              <a:t>8/14/24</a:t>
            </a:fld>
            <a:endParaRPr lang="en-US"/>
          </a:p>
        </p:txBody>
      </p:sp>
      <p:sp>
        <p:nvSpPr>
          <p:cNvPr id="5" name="Footer Placeholder 4">
            <a:extLst>
              <a:ext uri="{FF2B5EF4-FFF2-40B4-BE49-F238E27FC236}">
                <a16:creationId xmlns:a16="http://schemas.microsoft.com/office/drawing/2014/main" id="{506DB64A-9A61-8840-AB31-F16988796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E86ED-8FF7-854D-B312-88B4FAE3A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5B60C-4349-D348-A773-72ECB17C3239}" type="slidenum">
              <a:rPr lang="en-US" smtClean="0"/>
              <a:t>‹#›</a:t>
            </a:fld>
            <a:endParaRPr lang="en-US"/>
          </a:p>
        </p:txBody>
      </p:sp>
    </p:spTree>
    <p:extLst>
      <p:ext uri="{BB962C8B-B14F-4D97-AF65-F5344CB8AC3E}">
        <p14:creationId xmlns:p14="http://schemas.microsoft.com/office/powerpoint/2010/main" val="3952433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B7E8A-1E5E-B74A-89CA-136AAA685414}"/>
              </a:ext>
            </a:extLst>
          </p:cNvPr>
          <p:cNvSpPr txBox="1"/>
          <p:nvPr/>
        </p:nvSpPr>
        <p:spPr>
          <a:xfrm>
            <a:off x="536713" y="367748"/>
            <a:ext cx="11062252" cy="3785652"/>
          </a:xfrm>
          <a:prstGeom prst="rect">
            <a:avLst/>
          </a:prstGeom>
          <a:noFill/>
        </p:spPr>
        <p:txBody>
          <a:bodyPr wrap="square" rtlCol="0">
            <a:spAutoFit/>
          </a:bodyPr>
          <a:lstStyle/>
          <a:p>
            <a:r>
              <a:rPr lang="en-US" dirty="0"/>
              <a:t>Topic 5 (Progressive Era) Writing Discussion Assignment (Directions for Assignment)</a:t>
            </a:r>
          </a:p>
          <a:p>
            <a:endParaRPr lang="en-US" dirty="0"/>
          </a:p>
          <a:p>
            <a:r>
              <a:rPr lang="en-US" sz="1200" dirty="0"/>
              <a:t>As they say, a picture is worth a thousand words, making political cartoons useful primary sources to understand the past. They come with a bias, of course, as do most primary sources. They reflect the viewpoint of their author or the publication they appear in. Nevertheless, they can summarize and cut to the heart of hot button issues of the day with imagery and a minimum of text. Most people of that day looking at them would have understood what is going on in them because they would be familiar with the iconography being used. But for us today, looking back on them, they need to be deciphered to be understood. That’s your job. </a:t>
            </a:r>
          </a:p>
          <a:p>
            <a:endParaRPr lang="en-US" sz="1200" dirty="0"/>
          </a:p>
          <a:p>
            <a:r>
              <a:rPr lang="en-US" sz="1200" dirty="0"/>
              <a:t>In this PowerPoint are 11 slides from the Progressive Era, a period of wide-ranging liberal reforms at the local, state, and national levels during the first two decades of the twentieth century.  You are to examine one of them (completely up to you which you choose) and explain them to us. (Note: some of the slides have more than one cartoon addressing the issue; you can examine them both or just one.) What is the issue or problem they are addressing? What do the different elements/people/images represent? What is the author trying to say? What is his/her take on the issue, his/her bias? </a:t>
            </a:r>
          </a:p>
          <a:p>
            <a:endParaRPr lang="en-US" sz="1200" dirty="0"/>
          </a:p>
          <a:p>
            <a:r>
              <a:rPr lang="en-US" sz="1200" dirty="0"/>
              <a:t>The textbook reading should provide you a lot of information you will need for this assignment. But you can also go online to learn more about specific elements in these cartoons.</a:t>
            </a:r>
          </a:p>
          <a:p>
            <a:endParaRPr lang="en-US" sz="1200" dirty="0"/>
          </a:p>
          <a:p>
            <a:r>
              <a:rPr lang="en-US" sz="1200" dirty="0"/>
              <a:t>Your write-up should run between </a:t>
            </a:r>
            <a:r>
              <a:rPr lang="en-US" sz="1200" b="1" dirty="0"/>
              <a:t>150-200 words</a:t>
            </a:r>
            <a:r>
              <a:rPr lang="en-US" sz="1200" dirty="0"/>
              <a:t>.</a:t>
            </a:r>
          </a:p>
          <a:p>
            <a:r>
              <a:rPr lang="en-US" sz="1200" dirty="0"/>
              <a:t>It must be submitted via </a:t>
            </a:r>
            <a:r>
              <a:rPr lang="en-US" sz="1200" b="1" dirty="0"/>
              <a:t>Canvas</a:t>
            </a:r>
            <a:r>
              <a:rPr lang="en-US" sz="1200" dirty="0"/>
              <a:t> by no later than </a:t>
            </a:r>
            <a:r>
              <a:rPr lang="en-US" sz="1200" b="1" dirty="0"/>
              <a:t>midnight, Sunday</a:t>
            </a:r>
            <a:r>
              <a:rPr lang="en-US" sz="1200" b="1"/>
              <a:t>, September 29.</a:t>
            </a:r>
            <a:endParaRPr lang="en-US" sz="1200" b="1" dirty="0"/>
          </a:p>
          <a:p>
            <a:endParaRPr lang="en-US" sz="1200" b="1" dirty="0"/>
          </a:p>
          <a:p>
            <a:endParaRPr lang="en-US" sz="1200" dirty="0"/>
          </a:p>
        </p:txBody>
      </p:sp>
    </p:spTree>
    <p:extLst>
      <p:ext uri="{BB962C8B-B14F-4D97-AF65-F5344CB8AC3E}">
        <p14:creationId xmlns:p14="http://schemas.microsoft.com/office/powerpoint/2010/main" val="15514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picture of a person holding a baby&#10;&#10;Description automatically generated">
            <a:extLst>
              <a:ext uri="{FF2B5EF4-FFF2-40B4-BE49-F238E27FC236}">
                <a16:creationId xmlns:a16="http://schemas.microsoft.com/office/drawing/2014/main" id="{DB722DFF-25C8-3E9F-A3AE-7330C81FBBA1}"/>
              </a:ext>
            </a:extLst>
          </p:cNvPr>
          <p:cNvPicPr>
            <a:picLocks noChangeAspect="1"/>
          </p:cNvPicPr>
          <p:nvPr/>
        </p:nvPicPr>
        <p:blipFill>
          <a:blip r:embed="rId2"/>
          <a:stretch>
            <a:fillRect/>
          </a:stretch>
        </p:blipFill>
        <p:spPr>
          <a:xfrm>
            <a:off x="761617" y="530817"/>
            <a:ext cx="4655206" cy="5796366"/>
          </a:xfrm>
          <a:prstGeom prst="rect">
            <a:avLst/>
          </a:prstGeom>
        </p:spPr>
      </p:pic>
      <p:pic>
        <p:nvPicPr>
          <p:cNvPr id="6" name="Picture 5" descr="A person in a dress and a child in a dress&#10;&#10;Description automatically generated">
            <a:extLst>
              <a:ext uri="{FF2B5EF4-FFF2-40B4-BE49-F238E27FC236}">
                <a16:creationId xmlns:a16="http://schemas.microsoft.com/office/drawing/2014/main" id="{CE2180E9-46AE-DDED-3823-05184E933410}"/>
              </a:ext>
            </a:extLst>
          </p:cNvPr>
          <p:cNvPicPr>
            <a:picLocks noChangeAspect="1"/>
          </p:cNvPicPr>
          <p:nvPr/>
        </p:nvPicPr>
        <p:blipFill>
          <a:blip r:embed="rId3"/>
          <a:stretch>
            <a:fillRect/>
          </a:stretch>
        </p:blipFill>
        <p:spPr>
          <a:xfrm>
            <a:off x="6393433" y="530817"/>
            <a:ext cx="4517374" cy="5997886"/>
          </a:xfrm>
          <a:prstGeom prst="rect">
            <a:avLst/>
          </a:prstGeom>
        </p:spPr>
      </p:pic>
    </p:spTree>
    <p:extLst>
      <p:ext uri="{BB962C8B-B14F-4D97-AF65-F5344CB8AC3E}">
        <p14:creationId xmlns:p14="http://schemas.microsoft.com/office/powerpoint/2010/main" val="107083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a cartoon of a person in a cart pulling children&#10;&#10;Description automatically generated">
            <a:extLst>
              <a:ext uri="{FF2B5EF4-FFF2-40B4-BE49-F238E27FC236}">
                <a16:creationId xmlns:a16="http://schemas.microsoft.com/office/drawing/2014/main" id="{7E762B60-C274-F19B-2DBB-D14E0DD11208}"/>
              </a:ext>
            </a:extLst>
          </p:cNvPr>
          <p:cNvPicPr>
            <a:picLocks noChangeAspect="1"/>
          </p:cNvPicPr>
          <p:nvPr/>
        </p:nvPicPr>
        <p:blipFill>
          <a:blip r:embed="rId2"/>
          <a:stretch>
            <a:fillRect/>
          </a:stretch>
        </p:blipFill>
        <p:spPr>
          <a:xfrm>
            <a:off x="2216150" y="222250"/>
            <a:ext cx="7759700" cy="6413500"/>
          </a:xfrm>
          <a:prstGeom prst="rect">
            <a:avLst/>
          </a:prstGeom>
        </p:spPr>
      </p:pic>
    </p:spTree>
    <p:extLst>
      <p:ext uri="{BB962C8B-B14F-4D97-AF65-F5344CB8AC3E}">
        <p14:creationId xmlns:p14="http://schemas.microsoft.com/office/powerpoint/2010/main" val="368191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n octopus&#10;&#10;Description automatically generated">
            <a:extLst>
              <a:ext uri="{FF2B5EF4-FFF2-40B4-BE49-F238E27FC236}">
                <a16:creationId xmlns:a16="http://schemas.microsoft.com/office/drawing/2014/main" id="{2FCB6C60-5821-EC2F-A008-5CF39A35DDA4}"/>
              </a:ext>
            </a:extLst>
          </p:cNvPr>
          <p:cNvPicPr>
            <a:picLocks noChangeAspect="1"/>
          </p:cNvPicPr>
          <p:nvPr/>
        </p:nvPicPr>
        <p:blipFill>
          <a:blip r:embed="rId2"/>
          <a:stretch>
            <a:fillRect/>
          </a:stretch>
        </p:blipFill>
        <p:spPr>
          <a:xfrm>
            <a:off x="2524125" y="0"/>
            <a:ext cx="7143750" cy="6858000"/>
          </a:xfrm>
          <a:prstGeom prst="rect">
            <a:avLst/>
          </a:prstGeom>
        </p:spPr>
      </p:pic>
    </p:spTree>
    <p:extLst>
      <p:ext uri="{BB962C8B-B14F-4D97-AF65-F5344CB8AC3E}">
        <p14:creationId xmlns:p14="http://schemas.microsoft.com/office/powerpoint/2010/main" val="156258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C74B0-85EE-CE52-0241-787FB586C2ED}"/>
              </a:ext>
            </a:extLst>
          </p:cNvPr>
          <p:cNvPicPr>
            <a:picLocks noChangeAspect="1"/>
          </p:cNvPicPr>
          <p:nvPr/>
        </p:nvPicPr>
        <p:blipFill>
          <a:blip r:embed="rId2"/>
          <a:stretch>
            <a:fillRect/>
          </a:stretch>
        </p:blipFill>
        <p:spPr>
          <a:xfrm>
            <a:off x="3340100" y="482600"/>
            <a:ext cx="5511800" cy="5892800"/>
          </a:xfrm>
          <a:prstGeom prst="rect">
            <a:avLst/>
          </a:prstGeom>
        </p:spPr>
      </p:pic>
    </p:spTree>
    <p:extLst>
      <p:ext uri="{BB962C8B-B14F-4D97-AF65-F5344CB8AC3E}">
        <p14:creationId xmlns:p14="http://schemas.microsoft.com/office/powerpoint/2010/main" val="72780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10D40-E68F-EC6F-4A4E-DE9F5EB24640}"/>
              </a:ext>
            </a:extLst>
          </p:cNvPr>
          <p:cNvPicPr>
            <a:picLocks noChangeAspect="1"/>
          </p:cNvPicPr>
          <p:nvPr/>
        </p:nvPicPr>
        <p:blipFill>
          <a:blip r:embed="rId2"/>
          <a:stretch>
            <a:fillRect/>
          </a:stretch>
        </p:blipFill>
        <p:spPr>
          <a:xfrm>
            <a:off x="796636" y="74814"/>
            <a:ext cx="10598728" cy="6783186"/>
          </a:xfrm>
          <a:prstGeom prst="rect">
            <a:avLst/>
          </a:prstGeom>
        </p:spPr>
      </p:pic>
    </p:spTree>
    <p:extLst>
      <p:ext uri="{BB962C8B-B14F-4D97-AF65-F5344CB8AC3E}">
        <p14:creationId xmlns:p14="http://schemas.microsoft.com/office/powerpoint/2010/main" val="43568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98820-28A3-222C-9D7D-139C02531E15}"/>
              </a:ext>
            </a:extLst>
          </p:cNvPr>
          <p:cNvPicPr>
            <a:picLocks noChangeAspect="1"/>
          </p:cNvPicPr>
          <p:nvPr/>
        </p:nvPicPr>
        <p:blipFill>
          <a:blip r:embed="rId2"/>
          <a:stretch>
            <a:fillRect/>
          </a:stretch>
        </p:blipFill>
        <p:spPr>
          <a:xfrm>
            <a:off x="869372" y="0"/>
            <a:ext cx="10453255" cy="6795796"/>
          </a:xfrm>
          <a:prstGeom prst="rect">
            <a:avLst/>
          </a:prstGeom>
        </p:spPr>
      </p:pic>
    </p:spTree>
    <p:extLst>
      <p:ext uri="{BB962C8B-B14F-4D97-AF65-F5344CB8AC3E}">
        <p14:creationId xmlns:p14="http://schemas.microsoft.com/office/powerpoint/2010/main" val="254566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in a butcher's shop&#10;&#10;Description automatically generated">
            <a:extLst>
              <a:ext uri="{FF2B5EF4-FFF2-40B4-BE49-F238E27FC236}">
                <a16:creationId xmlns:a16="http://schemas.microsoft.com/office/drawing/2014/main" id="{E76B3F1A-4EE0-9119-943D-4C3F5482373D}"/>
              </a:ext>
            </a:extLst>
          </p:cNvPr>
          <p:cNvPicPr>
            <a:picLocks noChangeAspect="1"/>
          </p:cNvPicPr>
          <p:nvPr/>
        </p:nvPicPr>
        <p:blipFill>
          <a:blip r:embed="rId2"/>
          <a:stretch>
            <a:fillRect/>
          </a:stretch>
        </p:blipFill>
        <p:spPr>
          <a:xfrm>
            <a:off x="2381250" y="0"/>
            <a:ext cx="7429500" cy="6858000"/>
          </a:xfrm>
          <a:prstGeom prst="rect">
            <a:avLst/>
          </a:prstGeom>
        </p:spPr>
      </p:pic>
    </p:spTree>
    <p:extLst>
      <p:ext uri="{BB962C8B-B14F-4D97-AF65-F5344CB8AC3E}">
        <p14:creationId xmlns:p14="http://schemas.microsoft.com/office/powerpoint/2010/main" val="4453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saw and a person standing next to a tree&#10;&#10;Description automatically generated">
            <a:extLst>
              <a:ext uri="{FF2B5EF4-FFF2-40B4-BE49-F238E27FC236}">
                <a16:creationId xmlns:a16="http://schemas.microsoft.com/office/drawing/2014/main" id="{89115B50-9DD9-DE10-8EA5-BA403B03B997}"/>
              </a:ext>
            </a:extLst>
          </p:cNvPr>
          <p:cNvPicPr>
            <a:picLocks noChangeAspect="1"/>
          </p:cNvPicPr>
          <p:nvPr/>
        </p:nvPicPr>
        <p:blipFill>
          <a:blip r:embed="rId2"/>
          <a:stretch>
            <a:fillRect/>
          </a:stretch>
        </p:blipFill>
        <p:spPr>
          <a:xfrm>
            <a:off x="641994" y="604434"/>
            <a:ext cx="4975171" cy="6176074"/>
          </a:xfrm>
          <a:prstGeom prst="rect">
            <a:avLst/>
          </a:prstGeom>
        </p:spPr>
      </p:pic>
      <p:pic>
        <p:nvPicPr>
          <p:cNvPr id="7" name="Picture 6" descr="A person pointing at a sign&#10;&#10;Description automatically generated">
            <a:extLst>
              <a:ext uri="{FF2B5EF4-FFF2-40B4-BE49-F238E27FC236}">
                <a16:creationId xmlns:a16="http://schemas.microsoft.com/office/drawing/2014/main" id="{748426C4-078F-0AF7-4C70-779F51297F11}"/>
              </a:ext>
            </a:extLst>
          </p:cNvPr>
          <p:cNvPicPr>
            <a:picLocks noChangeAspect="1"/>
          </p:cNvPicPr>
          <p:nvPr/>
        </p:nvPicPr>
        <p:blipFill>
          <a:blip r:embed="rId3"/>
          <a:stretch>
            <a:fillRect/>
          </a:stretch>
        </p:blipFill>
        <p:spPr>
          <a:xfrm>
            <a:off x="6574837" y="604434"/>
            <a:ext cx="4288570" cy="5889786"/>
          </a:xfrm>
          <a:prstGeom prst="rect">
            <a:avLst/>
          </a:prstGeom>
        </p:spPr>
      </p:pic>
    </p:spTree>
    <p:extLst>
      <p:ext uri="{BB962C8B-B14F-4D97-AF65-F5344CB8AC3E}">
        <p14:creationId xmlns:p14="http://schemas.microsoft.com/office/powerpoint/2010/main" val="156619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D1E598-9187-7F13-48D2-A9CE21E84ADC}"/>
              </a:ext>
            </a:extLst>
          </p:cNvPr>
          <p:cNvPicPr>
            <a:picLocks noChangeAspect="1"/>
          </p:cNvPicPr>
          <p:nvPr/>
        </p:nvPicPr>
        <p:blipFill>
          <a:blip r:embed="rId2"/>
          <a:stretch>
            <a:fillRect/>
          </a:stretch>
        </p:blipFill>
        <p:spPr>
          <a:xfrm>
            <a:off x="3192650" y="255851"/>
            <a:ext cx="4819973" cy="6346298"/>
          </a:xfrm>
          <a:prstGeom prst="rect">
            <a:avLst/>
          </a:prstGeom>
        </p:spPr>
      </p:pic>
    </p:spTree>
    <p:extLst>
      <p:ext uri="{BB962C8B-B14F-4D97-AF65-F5344CB8AC3E}">
        <p14:creationId xmlns:p14="http://schemas.microsoft.com/office/powerpoint/2010/main" val="116921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78370-0F12-EC44-9B2C-009112105727}"/>
              </a:ext>
            </a:extLst>
          </p:cNvPr>
          <p:cNvPicPr>
            <a:picLocks noChangeAspect="1"/>
          </p:cNvPicPr>
          <p:nvPr/>
        </p:nvPicPr>
        <p:blipFill>
          <a:blip r:embed="rId2"/>
          <a:stretch>
            <a:fillRect/>
          </a:stretch>
        </p:blipFill>
        <p:spPr>
          <a:xfrm>
            <a:off x="3288118" y="109330"/>
            <a:ext cx="5615764" cy="6858000"/>
          </a:xfrm>
          <a:prstGeom prst="rect">
            <a:avLst/>
          </a:prstGeom>
        </p:spPr>
      </p:pic>
    </p:spTree>
    <p:extLst>
      <p:ext uri="{BB962C8B-B14F-4D97-AF65-F5344CB8AC3E}">
        <p14:creationId xmlns:p14="http://schemas.microsoft.com/office/powerpoint/2010/main" val="81202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of a person holding papers&#10;&#10;Description automatically generated">
            <a:extLst>
              <a:ext uri="{FF2B5EF4-FFF2-40B4-BE49-F238E27FC236}">
                <a16:creationId xmlns:a16="http://schemas.microsoft.com/office/drawing/2014/main" id="{A3673355-1E30-9F0F-BD4F-3167B23CA653}"/>
              </a:ext>
            </a:extLst>
          </p:cNvPr>
          <p:cNvPicPr>
            <a:picLocks noChangeAspect="1"/>
          </p:cNvPicPr>
          <p:nvPr/>
        </p:nvPicPr>
        <p:blipFill>
          <a:blip r:embed="rId2"/>
          <a:stretch>
            <a:fillRect/>
          </a:stretch>
        </p:blipFill>
        <p:spPr>
          <a:xfrm>
            <a:off x="2844800" y="1111250"/>
            <a:ext cx="6502400" cy="4635500"/>
          </a:xfrm>
          <a:prstGeom prst="rect">
            <a:avLst/>
          </a:prstGeom>
        </p:spPr>
      </p:pic>
    </p:spTree>
    <p:extLst>
      <p:ext uri="{BB962C8B-B14F-4D97-AF65-F5344CB8AC3E}">
        <p14:creationId xmlns:p14="http://schemas.microsoft.com/office/powerpoint/2010/main" val="1927364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327</Words>
  <Application>Microsoft Macintosh PowerPoint</Application>
  <PresentationFormat>Widescreen</PresentationFormat>
  <Paragraphs>10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D. Ciment</cp:lastModifiedBy>
  <cp:revision>4</cp:revision>
  <dcterms:modified xsi:type="dcterms:W3CDTF">2024-08-14T22:56:04Z</dcterms:modified>
</cp:coreProperties>
</file>